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안 병훈" initials="안병" lastIdx="4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84" y="9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commentAuthors" Target="commentAuthors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2-08-02T16:23:04.754" idx="2">
    <p:pos x="9" y="9"/>
    <p:text>주제 선정 이유 : 학원에서 배웠던 내용들을 골고루 활용하고, 다양한 센서들을 활용할 수 있도록 주제를 선정</p:text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1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4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6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2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0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50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78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comments" Target="../comments/commen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370956" y="2097866"/>
            <a:ext cx="184731" cy="26622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D4E32936-522F-42BC-8EEF-25B762F8BE6E}"/>
              </a:ext>
            </a:extLst>
          </p:cNvPr>
          <p:cNvSpPr/>
          <p:nvPr/>
        </p:nvSpPr>
        <p:spPr>
          <a:xfrm>
            <a:off x="5997872" y="3462723"/>
            <a:ext cx="274320" cy="922137"/>
          </a:xfrm>
          <a:prstGeom prst="leftBracket">
            <a:avLst>
              <a:gd name="adj" fmla="val 0"/>
            </a:avLst>
          </a:prstGeom>
          <a:ln w="9525">
            <a:solidFill>
              <a:srgbClr val="54B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ACC5BC-D384-41E7-9253-D8B1E0DF2769}"/>
              </a:ext>
            </a:extLst>
          </p:cNvPr>
          <p:cNvSpPr/>
          <p:nvPr/>
        </p:nvSpPr>
        <p:spPr>
          <a:xfrm>
            <a:off x="4570788" y="3490683"/>
            <a:ext cx="61130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spc="900" dirty="0" err="1" smtClean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스크랩트를</a:t>
            </a:r>
            <a:r>
              <a:rPr lang="ko-KR" altLang="en-US" sz="1600" kern="0" spc="900" dirty="0" smtClean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 이용한 직원관리 </a:t>
            </a:r>
            <a:endParaRPr lang="en-US" altLang="ko-KR" sz="1600" kern="0" spc="900" dirty="0" smtClean="0">
              <a:solidFill>
                <a:srgbClr val="54B034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spc="900" smtClean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홈페이지 구현 </a:t>
            </a:r>
            <a:endParaRPr lang="en-US" altLang="ko-KR" sz="1600" kern="0" spc="900" dirty="0">
              <a:solidFill>
                <a:srgbClr val="54B034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spc="3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en-US" altLang="ko-KR" sz="1000" kern="0" spc="3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3B7596-C54A-4EF6-A385-038A0A643D16}"/>
              </a:ext>
            </a:extLst>
          </p:cNvPr>
          <p:cNvSpPr/>
          <p:nvPr/>
        </p:nvSpPr>
        <p:spPr>
          <a:xfrm>
            <a:off x="5107709" y="4211140"/>
            <a:ext cx="5306012" cy="160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kern="0" spc="900" dirty="0" smtClean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PROJECT</a:t>
            </a:r>
          </a:p>
          <a:p>
            <a:pPr algn="r" latinLnBrk="0">
              <a:lnSpc>
                <a:spcPct val="150000"/>
              </a:lnSpc>
              <a:defRPr/>
            </a:pPr>
            <a:endParaRPr lang="en-US" altLang="ko-KR" sz="1050" kern="0" spc="300" dirty="0"/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500" kern="0" spc="300" dirty="0" smtClean="0"/>
              <a:t>박 용 호</a:t>
            </a:r>
            <a:endParaRPr lang="en-US" altLang="ko-KR" sz="1500" kern="0" spc="300" dirty="0"/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27880188-BA72-4A25-AD13-ACFFB518A30C}"/>
              </a:ext>
            </a:extLst>
          </p:cNvPr>
          <p:cNvSpPr/>
          <p:nvPr/>
        </p:nvSpPr>
        <p:spPr>
          <a:xfrm rot="10800000">
            <a:off x="10546724" y="4876071"/>
            <a:ext cx="274320" cy="922137"/>
          </a:xfrm>
          <a:prstGeom prst="leftBracket">
            <a:avLst>
              <a:gd name="adj" fmla="val 0"/>
            </a:avLst>
          </a:prstGeom>
          <a:ln w="9525">
            <a:solidFill>
              <a:srgbClr val="54B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8116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33714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프로젝트 설명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083" y="2418051"/>
            <a:ext cx="975836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 이번엔 위 자료들을 한곳에서 링크를 타서</a:t>
            </a:r>
            <a:endParaRPr lang="ko-KR" altLang="en-US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갈 수 있도록 메인 홈페이지를 만들어 봅니다</a:t>
            </a:r>
            <a:r>
              <a:rPr lang="en-US" altLang="ko-KR" b="1">
                <a:latin typeface="a소나무L"/>
                <a:ea typeface="a소나무L"/>
              </a:rPr>
              <a:t>.</a:t>
            </a: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메인 화면에서 볼 수 있는 로그인 화면 과 </a:t>
            </a:r>
            <a:endParaRPr lang="ko-KR" altLang="en-US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latin typeface="a소나무L"/>
                <a:ea typeface="a소나무L"/>
              </a:rPr>
              <a:t>     </a:t>
            </a:r>
            <a:r>
              <a:rPr lang="ko-KR" altLang="en-US" b="1">
                <a:latin typeface="a소나무L"/>
                <a:ea typeface="a소나무L"/>
              </a:rPr>
              <a:t>회원가임 게시판들을 볼 수 있게 </a:t>
            </a:r>
            <a:endParaRPr lang="ko-KR" altLang="en-US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latin typeface="a소나무L"/>
                <a:ea typeface="a소나무L"/>
              </a:rPr>
              <a:t>  </a:t>
            </a:r>
            <a:r>
              <a:rPr lang="ko-KR" altLang="en-US" b="1">
                <a:latin typeface="a소나무L"/>
                <a:ea typeface="a소나무L"/>
              </a:rPr>
              <a:t>개발하였습니다</a:t>
            </a:r>
            <a:r>
              <a:rPr lang="en-US" altLang="ko-KR" b="1">
                <a:latin typeface="a소나무L"/>
                <a:ea typeface="a소나무L"/>
              </a:rPr>
              <a:t>.</a:t>
            </a: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8576" y="651074"/>
            <a:ext cx="5943207" cy="5718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33714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프로젝트 설명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327" y="5296613"/>
            <a:ext cx="9758364" cy="1730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우리가 평소에 쉽게 접할 수 있는 홈페이지를 구현하여 필요한 기능들을 넣어 </a:t>
            </a:r>
            <a:endParaRPr lang="ko-KR" altLang="en-US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좀더 쉽게 알 수 있게 하였습니다</a:t>
            </a:r>
            <a:endParaRPr lang="ko-KR" altLang="en-US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latin typeface="a소나무L"/>
              <a:ea typeface="a소나무L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2820" y="777673"/>
            <a:ext cx="9161936" cy="447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로그인 구현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35" y="3062155"/>
            <a:ext cx="4166702" cy="90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홈페이지에서 로그인을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누르면 새창에서 로그인창이 나오도록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JSP</a:t>
            </a:r>
            <a:r>
              <a:rPr lang="ko-KR" altLang="en-US"/>
              <a:t>파일을 만들어서 실행했습니다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18761" y="848860"/>
            <a:ext cx="6156942" cy="5388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로그인 구현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083" y="2579408"/>
            <a:ext cx="412324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로그인을 할 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아이디 또는 비밀번호가 다르면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아래에 회원정보가 일치하지 않는다는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문구가 나오게 하였습니다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01628" y="1009705"/>
            <a:ext cx="7002652" cy="513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회원가입 구현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4864" y="2591934"/>
            <a:ext cx="270976" cy="358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929" y="786351"/>
            <a:ext cx="5642310" cy="5728026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5304" y="747531"/>
            <a:ext cx="5497242" cy="5754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아이디 찾기 구현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549" y="823681"/>
            <a:ext cx="5495082" cy="5576154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793421"/>
            <a:ext cx="5576450" cy="5630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비밀번호 찾기 구현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061" y="890412"/>
            <a:ext cx="5655907" cy="556970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2844" y="898243"/>
            <a:ext cx="5572110" cy="5579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15958"/>
            <a:ext cx="3855131" cy="59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로그인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327" y="2837461"/>
            <a:ext cx="4303863" cy="14564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로그인을 하면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자동으로 홈페이지로 이동이 되며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왼쪽 상단에는 로그인한 아이디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로그아웃</a:t>
            </a:r>
            <a:r>
              <a:rPr lang="en-US" altLang="ko-KR"/>
              <a:t>, </a:t>
            </a:r>
            <a:r>
              <a:rPr lang="ko-KR" altLang="en-US"/>
              <a:t>회원정보 수정을 할 수 있도록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구현하였습니다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5735" y="653232"/>
            <a:ext cx="5412164" cy="5810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43836-51FF-48DC-B424-B0CA4EEABEFC}"/>
              </a:ext>
            </a:extLst>
          </p:cNvPr>
          <p:cNvSpPr/>
          <p:nvPr/>
        </p:nvSpPr>
        <p:spPr>
          <a:xfrm>
            <a:off x="1363618" y="188129"/>
            <a:ext cx="385513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/>
              <a:t>마무리</a:t>
            </a: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A519E2-00B1-5E09-04E5-0E310E66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2" y="1192296"/>
            <a:ext cx="10714795" cy="46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105DD5-422C-4F97-A5BD-463619A7E616}"/>
              </a:ext>
            </a:extLst>
          </p:cNvPr>
          <p:cNvSpPr/>
          <p:nvPr/>
        </p:nvSpPr>
        <p:spPr>
          <a:xfrm>
            <a:off x="3406578" y="3940790"/>
            <a:ext cx="27600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개발환경 및 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도구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30304" y="434274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485622" y="2042250"/>
            <a:ext cx="2881679" cy="1446846"/>
            <a:chOff x="1835573" y="2833386"/>
            <a:chExt cx="2846547" cy="14468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712182" y="2633130"/>
            <a:ext cx="253715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프로젝트 주제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목표 및 설명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AE82D7-E650-4068-B2E3-6DC2F9639DB9}"/>
              </a:ext>
            </a:extLst>
          </p:cNvPr>
          <p:cNvGrpSpPr/>
          <p:nvPr/>
        </p:nvGrpSpPr>
        <p:grpSpPr>
          <a:xfrm flipV="1">
            <a:off x="3241377" y="3686579"/>
            <a:ext cx="2881679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C3CFB55-9651-4C1F-8EF3-619B8BFB7729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34DD7A02-C13E-43DD-9B5A-478D1DF4F0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CC5BC-D384-41E7-9253-D8B1E0DF2769}"/>
              </a:ext>
            </a:extLst>
          </p:cNvPr>
          <p:cNvSpPr/>
          <p:nvPr/>
        </p:nvSpPr>
        <p:spPr>
          <a:xfrm>
            <a:off x="1292594" y="12598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목차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6C7BE4-7E29-4607-94DA-A8911F2ACF72}"/>
              </a:ext>
            </a:extLst>
          </p:cNvPr>
          <p:cNvGrpSpPr/>
          <p:nvPr/>
        </p:nvGrpSpPr>
        <p:grpSpPr>
          <a:xfrm>
            <a:off x="6012745" y="1982154"/>
            <a:ext cx="2881679" cy="1446846"/>
            <a:chOff x="1835573" y="2833386"/>
            <a:chExt cx="2846547" cy="144684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C265EA2-908B-46E7-8022-A2D762A1D2FC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DD1E3D8E-7272-43E0-926A-BAB473D99A98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C8F159-8302-4E79-AD89-269ED9945182}"/>
              </a:ext>
            </a:extLst>
          </p:cNvPr>
          <p:cNvSpPr/>
          <p:nvPr/>
        </p:nvSpPr>
        <p:spPr>
          <a:xfrm>
            <a:off x="6315685" y="2388096"/>
            <a:ext cx="238999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프로젝트 구성도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구현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C80CA-7495-45A7-B7FF-A282E09670C7}"/>
              </a:ext>
            </a:extLst>
          </p:cNvPr>
          <p:cNvSpPr txBox="1"/>
          <p:nvPr/>
        </p:nvSpPr>
        <p:spPr>
          <a:xfrm>
            <a:off x="1761709" y="2227825"/>
            <a:ext cx="36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2C4DB-8761-49DF-852C-DDE41E1559A3}"/>
              </a:ext>
            </a:extLst>
          </p:cNvPr>
          <p:cNvSpPr txBox="1"/>
          <p:nvPr/>
        </p:nvSpPr>
        <p:spPr>
          <a:xfrm>
            <a:off x="4535715" y="3538966"/>
            <a:ext cx="3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D181-FAE5-4F78-B4E4-D8848FBB6223}"/>
              </a:ext>
            </a:extLst>
          </p:cNvPr>
          <p:cNvSpPr txBox="1"/>
          <p:nvPr/>
        </p:nvSpPr>
        <p:spPr>
          <a:xfrm>
            <a:off x="7287105" y="2099759"/>
            <a:ext cx="42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③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64B1A7-5C35-E96D-1549-3C97B9307E2C}"/>
              </a:ext>
            </a:extLst>
          </p:cNvPr>
          <p:cNvSpPr/>
          <p:nvPr/>
        </p:nvSpPr>
        <p:spPr>
          <a:xfrm>
            <a:off x="8922549" y="3926961"/>
            <a:ext cx="27600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최종 결과물 및 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시연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3E9EC4-4317-3B2D-F65D-0519AA0D9783}"/>
              </a:ext>
            </a:extLst>
          </p:cNvPr>
          <p:cNvGrpSpPr/>
          <p:nvPr/>
        </p:nvGrpSpPr>
        <p:grpSpPr>
          <a:xfrm flipV="1">
            <a:off x="8816852" y="3622698"/>
            <a:ext cx="2760005" cy="1446846"/>
            <a:chOff x="2031517" y="2753557"/>
            <a:chExt cx="2846547" cy="144684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5E29E85-9AC6-D36B-E5A8-FF72595E03C7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36F574EE-B774-159E-12E4-C921BF2D7BF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8E5FBC7-090B-3CBE-A6C7-1521A8F8CAB5}"/>
              </a:ext>
            </a:extLst>
          </p:cNvPr>
          <p:cNvSpPr txBox="1"/>
          <p:nvPr/>
        </p:nvSpPr>
        <p:spPr>
          <a:xfrm>
            <a:off x="10061505" y="3489096"/>
            <a:ext cx="3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3276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주제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F2755E-983E-4636-A680-C91C409E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051"/>
            <a:ext cx="10515600" cy="662782"/>
          </a:xfrm>
        </p:spPr>
        <p:txBody>
          <a:bodyPr>
            <a:normAutofit/>
          </a:bodyPr>
          <a:lstStyle/>
          <a:p>
            <a:r>
              <a:rPr lang="ko-KR" altLang="en-US" sz="3000" dirty="0" smtClean="0"/>
              <a:t>직원 관리 개발도구</a:t>
            </a:r>
            <a:endParaRPr lang="ko-KR" altLang="en-US" sz="3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85" y="1379572"/>
            <a:ext cx="7253197" cy="5013019"/>
          </a:xfrm>
        </p:spPr>
      </p:pic>
    </p:spTree>
    <p:extLst>
      <p:ext uri="{BB962C8B-B14F-4D97-AF65-F5344CB8AC3E}">
        <p14:creationId xmlns:p14="http://schemas.microsoft.com/office/powerpoint/2010/main" val="116013523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522574" y="2407552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932387" y="2497552"/>
            <a:ext cx="1260000" cy="12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533454" y="2426643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231168" y="2426545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89739" y="2497552"/>
            <a:ext cx="1260000" cy="12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32386" y="2432714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프로젝트 목표 및 설명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8" name="화살표: 오른쪽 7"/>
          <p:cNvSpPr/>
          <p:nvPr/>
        </p:nvSpPr>
        <p:spPr>
          <a:xfrm>
            <a:off x="1076325" y="2637056"/>
            <a:ext cx="10258425" cy="1019175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02574" y="2606643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12387" y="2606643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13454" y="2606545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ko-KR" altLang="en-US">
                <a:solidFill>
                  <a:schemeClr val="bg1"/>
                </a:solidFill>
              </a:rPr>
              <a:t>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411168" y="2576231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향후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9095" y="3897056"/>
            <a:ext cx="242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프로그램 실행 소스 </a:t>
            </a:r>
            <a:endParaRPr lang="ko-KR" altLang="en-US" b="1">
              <a:latin typeface="a소나무L"/>
              <a:ea typeface="a소나무L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작성</a:t>
            </a:r>
            <a:endParaRPr lang="en-US" altLang="ko-KR" b="1">
              <a:latin typeface="a소나무L"/>
              <a:ea typeface="a소나무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1576" y="3916147"/>
            <a:ext cx="2521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프로그램 실행하여 작동 확인 </a:t>
            </a:r>
            <a:endParaRPr lang="en-US" altLang="ko-KR" b="1">
              <a:latin typeface="a소나무L"/>
              <a:ea typeface="a소나무L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88513" y="3875882"/>
            <a:ext cx="2729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회원가입 </a:t>
            </a:r>
            <a:endParaRPr lang="ko-KR" altLang="en-US" b="1">
              <a:latin typeface="a소나무L"/>
              <a:ea typeface="a소나무L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및 아이디 찾기</a:t>
            </a:r>
            <a:r>
              <a:rPr lang="en-US" altLang="ko-KR" b="1">
                <a:latin typeface="a소나무L"/>
                <a:ea typeface="a소나무L"/>
              </a:rPr>
              <a:t>, </a:t>
            </a:r>
            <a:r>
              <a:rPr lang="ko-KR" altLang="en-US" b="1">
                <a:latin typeface="a소나무L"/>
                <a:ea typeface="a소나무L"/>
              </a:rPr>
              <a:t>비밀번호 찾기 등 여러 게시판 개발</a:t>
            </a:r>
            <a:endParaRPr lang="en-US" altLang="ko-KR" b="1">
              <a:latin typeface="a소나무L"/>
              <a:ea typeface="a소나무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40358" y="3927469"/>
            <a:ext cx="2421620" cy="49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작동 확인</a:t>
            </a:r>
            <a:endParaRPr lang="ko-KR" altLang="en-US" b="1">
              <a:latin typeface="a소나무L"/>
              <a:ea typeface="a소나무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목표 및 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1FD1FC-C4DE-90CF-AC0E-487F25A43FC6}"/>
              </a:ext>
            </a:extLst>
          </p:cNvPr>
          <p:cNvSpPr/>
          <p:nvPr/>
        </p:nvSpPr>
        <p:spPr>
          <a:xfrm>
            <a:off x="650765" y="2589133"/>
            <a:ext cx="1068948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2. 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오라클에 먼저 테이블을 삽입하고 추출하고자 하는 내용들의 컨트롤러 들을 구성하여 만든다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이 작업에는 컨트롤러만 필요한 것이 아니고 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Mapper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와 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Model 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프로그램도 같이 만든다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3. 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프로그램을 구현하기 위해 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JSP 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파일을 추가로 만들어서 직접 눈으로 볼 수 있도록 디자인을 하고 로그인 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	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기능 및 회원가입 등  여러 기능들을 사용할 수 있게  준비한다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9A912-66FF-DC64-443D-C631E9C3F876}"/>
              </a:ext>
            </a:extLst>
          </p:cNvPr>
          <p:cNvSpPr/>
          <p:nvPr/>
        </p:nvSpPr>
        <p:spPr>
          <a:xfrm>
            <a:off x="650765" y="1040718"/>
            <a:ext cx="10689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회사에 있는 부서와 그 안에 속해있는 </a:t>
            </a: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직원들을 불러오기  부서테이블과 직원테이블을 각각 따로 준비한다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또한 직원들의 급여들이 어떻게 되는지도 확인할 수 있게 급여 테이블도 준비한다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28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</a:t>
            </a:r>
            <a:r>
              <a:rPr lang="ko-KR" altLang="en-US" sz="2400" kern="0" dirty="0" smtClean="0"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B9A912-66FF-DC64-443D-C631E9C3F876}"/>
              </a:ext>
            </a:extLst>
          </p:cNvPr>
          <p:cNvSpPr/>
          <p:nvPr/>
        </p:nvSpPr>
        <p:spPr>
          <a:xfrm>
            <a:off x="449943" y="2906566"/>
            <a:ext cx="9758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회사에 있는 부서들을 불러오고 부서를 새로 생성</a:t>
            </a: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하거나 삭제 수정 할 수 있는 컨트롤러들을 작성합니다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94" y="563842"/>
            <a:ext cx="5541699" cy="5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586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/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/>
                <a:gridCol w="3565525"/>
                <a:gridCol w="178662"/>
              </a:tblGrid>
              <a:tr h="345055"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 latinLnBrk="1">
                        <a:tabLst>
                          <a:tab pos="180975" algn="l"/>
                        </a:tabLst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42304" y="133714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/>
                <a:ea typeface="a비타민"/>
              </a:rPr>
              <a:t>프로젝트  설명</a:t>
            </a:r>
            <a:endParaRPr lang="en-US" altLang="ko-KR" sz="2400" kern="0">
              <a:latin typeface="a비타민"/>
              <a:ea typeface="a비타민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9840" y="5087626"/>
            <a:ext cx="9758364" cy="49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latin typeface="a소나무L"/>
                <a:ea typeface="a소나무L"/>
              </a:rPr>
              <a:t>컨트롤러에 맞는 </a:t>
            </a:r>
            <a:r>
              <a:rPr lang="en-US" altLang="ko-KR" b="1">
                <a:latin typeface="a소나무L"/>
                <a:ea typeface="a소나무L"/>
              </a:rPr>
              <a:t>JSP</a:t>
            </a:r>
            <a:r>
              <a:rPr lang="ko-KR" altLang="en-US" b="1">
                <a:latin typeface="a소나무L"/>
                <a:ea typeface="a소나무L"/>
              </a:rPr>
              <a:t>파일을 만들어 실제 홈페이지에서 확인할 수 있도록 구현합니다</a:t>
            </a:r>
            <a:r>
              <a:rPr lang="en-US" altLang="ko-KR" b="1">
                <a:latin typeface="a소나무L"/>
                <a:ea typeface="a소나무L"/>
              </a:rPr>
              <a:t>.</a:t>
            </a:r>
            <a:endParaRPr lang="en-US" altLang="ko-KR" b="1">
              <a:latin typeface="a소나무L"/>
              <a:ea typeface="a소나무L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330" y="890391"/>
            <a:ext cx="10125740" cy="4209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smtClea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B9A912-66FF-DC64-443D-C631E9C3F876}"/>
              </a:ext>
            </a:extLst>
          </p:cNvPr>
          <p:cNvSpPr/>
          <p:nvPr/>
        </p:nvSpPr>
        <p:spPr>
          <a:xfrm>
            <a:off x="563083" y="2906566"/>
            <a:ext cx="975836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추가적으로 도시 명과 나라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,</a:t>
            </a: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  언어들도 추가로 </a:t>
            </a: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구현하여 다른 정보들도 볼 수 있게</a:t>
            </a: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작성 해 봅니다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65" y="715412"/>
            <a:ext cx="6146303" cy="56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smtClea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B9A912-66FF-DC64-443D-C631E9C3F876}"/>
              </a:ext>
            </a:extLst>
          </p:cNvPr>
          <p:cNvSpPr/>
          <p:nvPr/>
        </p:nvSpPr>
        <p:spPr>
          <a:xfrm>
            <a:off x="563083" y="2906566"/>
            <a:ext cx="9758364" cy="877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똑같이 홈페이지에서 똑같이</a:t>
            </a:r>
            <a:endParaRPr lang="en-US" altLang="ko-KR" b="1" dirty="0" smtClean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볼 수 있도록 구현해 봅니다</a:t>
            </a:r>
            <a:r>
              <a:rPr lang="en-US" altLang="ko-KR" b="1" dirty="0" smtClean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229" y="819508"/>
            <a:ext cx="8048603" cy="48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197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292</ep:Words>
  <ep:PresentationFormat>와이드스크린</ep:PresentationFormat>
  <ep:Paragraphs>78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27_Office 테마</vt:lpstr>
      <vt:lpstr>슬라이드 1</vt:lpstr>
      <vt:lpstr>슬라이드 2</vt:lpstr>
      <vt:lpstr>직원 관리 개발도구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2021-02-07T03:50:43.000</dcterms:created>
  <dc:creator>조현석</dc:creator>
  <cp:lastModifiedBy>USER</cp:lastModifiedBy>
  <dcterms:modified xsi:type="dcterms:W3CDTF">2023-07-03T13:04:34.061</dcterms:modified>
  <cp:revision>259</cp:revision>
  <dc:title>PowerPoint 프레젠테이션</dc:title>
  <cp:version/>
</cp:coreProperties>
</file>